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258" r:id="rId3"/>
    <p:sldId id="260" r:id="rId4"/>
    <p:sldId id="281" r:id="rId5"/>
    <p:sldId id="262" r:id="rId6"/>
    <p:sldId id="273" r:id="rId7"/>
    <p:sldId id="263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82" r:id="rId16"/>
    <p:sldId id="322" r:id="rId17"/>
    <p:sldId id="284" r:id="rId18"/>
    <p:sldId id="280" r:id="rId19"/>
    <p:sldId id="274" r:id="rId20"/>
    <p:sldId id="317" r:id="rId21"/>
    <p:sldId id="276" r:id="rId22"/>
    <p:sldId id="318" r:id="rId23"/>
    <p:sldId id="275" r:id="rId24"/>
    <p:sldId id="319" r:id="rId25"/>
    <p:sldId id="323" r:id="rId26"/>
    <p:sldId id="325" r:id="rId27"/>
    <p:sldId id="321" r:id="rId28"/>
    <p:sldId id="277" r:id="rId29"/>
    <p:sldId id="315" r:id="rId30"/>
    <p:sldId id="287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1" r:id="rId51"/>
    <p:sldId id="309" r:id="rId52"/>
    <p:sldId id="310" r:id="rId53"/>
    <p:sldId id="312" r:id="rId54"/>
    <p:sldId id="31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ена" id="{477DD571-84ED-42F8-B09D-17EC0C803CE0}">
          <p14:sldIdLst>
            <p14:sldId id="316"/>
            <p14:sldId id="258"/>
            <p14:sldId id="260"/>
            <p14:sldId id="281"/>
            <p14:sldId id="262"/>
            <p14:sldId id="273"/>
            <p14:sldId id="263"/>
            <p14:sldId id="265"/>
            <p14:sldId id="267"/>
            <p14:sldId id="268"/>
            <p14:sldId id="269"/>
            <p14:sldId id="270"/>
            <p14:sldId id="271"/>
            <p14:sldId id="272"/>
            <p14:sldId id="282"/>
            <p14:sldId id="322"/>
            <p14:sldId id="284"/>
            <p14:sldId id="280"/>
            <p14:sldId id="274"/>
            <p14:sldId id="317"/>
            <p14:sldId id="276"/>
            <p14:sldId id="318"/>
            <p14:sldId id="275"/>
            <p14:sldId id="319"/>
            <p14:sldId id="323"/>
            <p14:sldId id="325"/>
            <p14:sldId id="321"/>
            <p14:sldId id="277"/>
          </p14:sldIdLst>
        </p14:section>
        <p14:section name="Розы" id="{94FCB327-9B14-4FF4-991E-EB9A104EF7D2}">
          <p14:sldIdLst>
            <p14:sldId id="315"/>
            <p14:sldId id="287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11"/>
            <p14:sldId id="309"/>
            <p14:sldId id="310"/>
            <p14:sldId id="312"/>
            <p14:sldId id="31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7395E5C-F4E4-4C51-8068-A374878CF7B1}" type="datetimeFigureOut">
              <a:rPr lang="ru-RU" smtClean="0"/>
              <a:t>29.12.2011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0C13EE7-BA27-4546-BC94-CFB2CEE9A45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4.jp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80">
        <p:fade/>
      </p:transition>
    </mc:Choice>
    <mc:Fallback xmlns="">
      <p:transition spd="med" advTm="26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4">
        <p:fade/>
      </p:transition>
    </mc:Choice>
    <mc:Fallback xmlns="">
      <p:transition spd="med" advTm="9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0">
        <p:fade/>
      </p:transition>
    </mc:Choice>
    <mc:Fallback xmlns="">
      <p:transition spd="med" advTm="9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6">
        <p:fade/>
      </p:transition>
    </mc:Choice>
    <mc:Fallback xmlns="">
      <p:transition spd="med" advTm="9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75" y="0"/>
            <a:ext cx="514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42">
        <p:fade/>
      </p:transition>
    </mc:Choice>
    <mc:Fallback xmlns="">
      <p:transition spd="med" advTm="48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95">
        <p:fade/>
      </p:transition>
    </mc:Choice>
    <mc:Fallback xmlns="">
      <p:transition spd="med" advTm="33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10">
        <p:fade/>
      </p:transition>
    </mc:Choice>
    <mc:Fallback xmlns="">
      <p:transition spd="med" advTm="34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31">
        <p:fade/>
      </p:transition>
    </mc:Choice>
    <mc:Fallback xmlns="">
      <p:transition spd="med" advTm="73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97">
        <p:fade/>
      </p:transition>
    </mc:Choice>
    <mc:Fallback xmlns="">
      <p:transition spd="med" advTm="102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77">
        <p:fade/>
      </p:transition>
    </mc:Choice>
    <mc:Fallback xmlns="">
      <p:transition spd="med" advTm="60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5">
        <p:fade/>
      </p:transition>
    </mc:Choice>
    <mc:Fallback xmlns="">
      <p:transition spd="med" advTm="66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  <p:pic>
        <p:nvPicPr>
          <p:cNvPr id="7" name="Mont_Sous_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 out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2600" y="3429000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44">
        <p:fade/>
      </p:transition>
    </mc:Choice>
    <mc:Fallback xmlns="">
      <p:transition spd="med" advTm="6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5"/>
    </mc:Choice>
    <mc:Fallback xmlns="">
      <p:transition spd="slow" advTm="578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50">
        <p:fade/>
      </p:transition>
    </mc:Choice>
    <mc:Fallback xmlns="">
      <p:transition spd="med" advTm="5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56">
        <p:fade/>
      </p:transition>
    </mc:Choice>
    <mc:Fallback xmlns="">
      <p:transition spd="med" advTm="51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58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89">
        <p:fade/>
      </p:transition>
    </mc:Choice>
    <mc:Fallback xmlns="">
      <p:transition spd="med" advTm="77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88">
        <p:fade/>
      </p:transition>
    </mc:Choice>
    <mc:Fallback xmlns="">
      <p:transition spd="med" advTm="41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82">
        <p:fade/>
      </p:transition>
    </mc:Choice>
    <mc:Fallback xmlns="">
      <p:transition spd="med" advTm="39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15">
        <p:fade/>
      </p:transition>
    </mc:Choice>
    <mc:Fallback xmlns="">
      <p:transition spd="med" advTm="45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25">
        <p:fade/>
      </p:transition>
    </mc:Choice>
    <mc:Fallback xmlns="">
      <p:transition spd="med" advTm="9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44">
        <p:fade/>
      </p:transition>
    </mc:Choice>
    <mc:Fallback xmlns="">
      <p:transition spd="med" advTm="198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  <p:pic>
        <p:nvPicPr>
          <p:cNvPr id="22" name="Звук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932">
        <p:fade/>
      </p:transition>
    </mc:Choice>
    <mc:Fallback xmlns="">
      <p:transition spd="med" advClick="0" advTm="24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99">
        <p:fade/>
      </p:transition>
    </mc:Choice>
    <mc:Fallback xmlns="">
      <p:transition spd="med" advTm="61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  <p:pic>
        <p:nvPicPr>
          <p:cNvPr id="5" name="02 - French Kiss - Louis Armstrong - La Vie En 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35">
        <p:fade/>
      </p:transition>
    </mc:Choice>
    <mc:Fallback xmlns="">
      <p:transition spd="med" advTm="11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03">
        <p:fade/>
      </p:transition>
    </mc:Choice>
    <mc:Fallback xmlns="">
      <p:transition spd="med" advTm="85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87">
        <p:fade/>
      </p:transition>
    </mc:Choice>
    <mc:Fallback xmlns="">
      <p:transition spd="med" advTm="8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18">
        <p:fade/>
      </p:transition>
    </mc:Choice>
    <mc:Fallback xmlns="">
      <p:transition spd="med" advTm="95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85">
        <p:fade/>
      </p:transition>
    </mc:Choice>
    <mc:Fallback xmlns="">
      <p:transition spd="med" advTm="79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16">
        <p:fade/>
      </p:transition>
    </mc:Choice>
    <mc:Fallback xmlns="">
      <p:transition spd="med" advTm="42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5">
        <p:fade/>
      </p:transition>
    </mc:Choice>
    <mc:Fallback xmlns="">
      <p:transition spd="med" advTm="25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8">
        <p:fade/>
      </p:transition>
    </mc:Choice>
    <mc:Fallback xmlns="">
      <p:transition spd="med" advTm="25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9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71">
        <p:fade/>
      </p:transition>
    </mc:Choice>
    <mc:Fallback xmlns="">
      <p:transition spd="med" advTm="61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1">
        <p:fade/>
      </p:transition>
    </mc:Choice>
    <mc:Fallback xmlns="">
      <p:transition spd="med" advTm="25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46">
        <p:fade/>
      </p:transition>
    </mc:Choice>
    <mc:Fallback xmlns="">
      <p:transition spd="med" advTm="77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09">
        <p:fade/>
      </p:transition>
    </mc:Choice>
    <mc:Fallback xmlns="">
      <p:transition spd="med" advTm="63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95">
        <p:fade/>
      </p:transition>
    </mc:Choice>
    <mc:Fallback xmlns="">
      <p:transition spd="med" advTm="48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2">
        <p:fade/>
      </p:transition>
    </mc:Choice>
    <mc:Fallback xmlns="">
      <p:transition spd="med" advTm="34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14">
        <p:fade/>
      </p:transition>
    </mc:Choice>
    <mc:Fallback xmlns="">
      <p:transition spd="med" advTm="60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32">
        <p:fade/>
      </p:transition>
    </mc:Choice>
    <mc:Fallback xmlns="">
      <p:transition spd="med" advTm="51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13">
        <p:fade/>
      </p:transition>
    </mc:Choice>
    <mc:Fallback xmlns="">
      <p:transition spd="med" advTm="53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75">
        <p:fade/>
      </p:transition>
    </mc:Choice>
    <mc:Fallback xmlns="">
      <p:transition spd="med" advTm="79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03">
        <p:fade/>
      </p:transition>
    </mc:Choice>
    <mc:Fallback xmlns="">
      <p:transition spd="med" advTm="61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09">
        <p:fade/>
      </p:transition>
    </mc:Choice>
    <mc:Fallback xmlns="">
      <p:transition spd="med" advTm="94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06">
        <p:fade/>
      </p:transition>
    </mc:Choice>
    <mc:Fallback xmlns="">
      <p:transition spd="med" advTm="5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1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90">
        <p:fade/>
      </p:transition>
    </mc:Choice>
    <mc:Fallback xmlns="">
      <p:transition spd="med" advTm="5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07">
        <p:fade/>
      </p:transition>
    </mc:Choice>
    <mc:Fallback xmlns="">
      <p:transition spd="med" advTm="7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77">
        <p:fade/>
      </p:transition>
    </mc:Choice>
    <mc:Fallback xmlns="">
      <p:transition spd="med" advTm="8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212">
        <p:fade/>
      </p:transition>
    </mc:Choice>
    <mc:Fallback xmlns="">
      <p:transition spd="med" advTm="182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13">
        <p:fade/>
      </p:transition>
    </mc:Choice>
    <mc:Fallback xmlns="">
      <p:transition spd="med" advTm="80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51">
        <p:fade/>
      </p:transition>
    </mc:Choice>
    <mc:Fallback xmlns="">
      <p:transition spd="med" advTm="179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23">
        <p:fade/>
      </p:transition>
    </mc:Choice>
    <mc:Fallback xmlns="">
      <p:transition spd="med" advTm="75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02">
        <p:fade/>
      </p:transition>
    </mc:Choice>
    <mc:Fallback xmlns="">
      <p:transition spd="med" advTm="42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"/>
            <a:ext cx="9144000" cy="68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53">
        <p:fade/>
      </p:transition>
    </mc:Choice>
    <mc:Fallback xmlns="">
      <p:transition spd="med" advTm="59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27" y="0"/>
            <a:ext cx="514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9">
        <p:fade/>
      </p:transition>
    </mc:Choice>
    <mc:Fallback xmlns="">
      <p:transition spd="med" advTm="8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0</Words>
  <Application>Microsoft Office PowerPoint</Application>
  <PresentationFormat>Экран (4:3)</PresentationFormat>
  <Paragraphs>0</Paragraphs>
  <Slides>54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110</dc:creator>
  <cp:lastModifiedBy>User</cp:lastModifiedBy>
  <cp:revision>106</cp:revision>
  <dcterms:created xsi:type="dcterms:W3CDTF">2011-12-17T07:43:59Z</dcterms:created>
  <dcterms:modified xsi:type="dcterms:W3CDTF">2011-12-29T09:32:18Z</dcterms:modified>
</cp:coreProperties>
</file>