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2" r:id="rId3"/>
    <p:sldId id="275" r:id="rId4"/>
    <p:sldId id="273" r:id="rId5"/>
    <p:sldId id="276" r:id="rId6"/>
    <p:sldId id="293" r:id="rId7"/>
    <p:sldId id="295" r:id="rId8"/>
    <p:sldId id="271" r:id="rId9"/>
    <p:sldId id="277" r:id="rId10"/>
    <p:sldId id="278" r:id="rId11"/>
    <p:sldId id="279" r:id="rId12"/>
    <p:sldId id="262" r:id="rId13"/>
    <p:sldId id="280" r:id="rId14"/>
    <p:sldId id="281" r:id="rId15"/>
    <p:sldId id="282" r:id="rId16"/>
    <p:sldId id="283" r:id="rId17"/>
    <p:sldId id="284" r:id="rId18"/>
    <p:sldId id="285" r:id="rId19"/>
    <p:sldId id="287" r:id="rId20"/>
    <p:sldId id="288" r:id="rId21"/>
    <p:sldId id="289" r:id="rId22"/>
    <p:sldId id="290" r:id="rId23"/>
    <p:sldId id="291" r:id="rId24"/>
    <p:sldId id="29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F3B5BB0-3627-40E0-A36D-BF2990E5AFC8}">
          <p14:sldIdLst>
            <p14:sldId id="257"/>
            <p14:sldId id="272"/>
            <p14:sldId id="275"/>
            <p14:sldId id="273"/>
            <p14:sldId id="276"/>
            <p14:sldId id="293"/>
            <p14:sldId id="295"/>
            <p14:sldId id="271"/>
            <p14:sldId id="277"/>
            <p14:sldId id="278"/>
            <p14:sldId id="279"/>
            <p14:sldId id="262"/>
            <p14:sldId id="280"/>
            <p14:sldId id="281"/>
            <p14:sldId id="282"/>
            <p14:sldId id="283"/>
            <p14:sldId id="284"/>
            <p14:sldId id="285"/>
            <p14:sldId id="287"/>
            <p14:sldId id="288"/>
            <p14:sldId id="289"/>
            <p14:sldId id="290"/>
            <p14:sldId id="291"/>
            <p14:sldId id="29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627" autoAdjust="0"/>
  </p:normalViewPr>
  <p:slideViewPr>
    <p:cSldViewPr>
      <p:cViewPr varScale="1">
        <p:scale>
          <a:sx n="42" d="100"/>
          <a:sy n="42" d="100"/>
        </p:scale>
        <p:origin x="-13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6F0D-F231-4A0A-AC39-44642B03C2C0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91AD-0E06-45FD-B1CA-8AFE80DDED38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6F0D-F231-4A0A-AC39-44642B03C2C0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91AD-0E06-45FD-B1CA-8AFE80DDED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6F0D-F231-4A0A-AC39-44642B03C2C0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91AD-0E06-45FD-B1CA-8AFE80DDED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6F0D-F231-4A0A-AC39-44642B03C2C0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91AD-0E06-45FD-B1CA-8AFE80DDED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6F0D-F231-4A0A-AC39-44642B03C2C0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91AD-0E06-45FD-B1CA-8AFE80DDED3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6F0D-F231-4A0A-AC39-44642B03C2C0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91AD-0E06-45FD-B1CA-8AFE80DDED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6F0D-F231-4A0A-AC39-44642B03C2C0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91AD-0E06-45FD-B1CA-8AFE80DDED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6F0D-F231-4A0A-AC39-44642B03C2C0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91AD-0E06-45FD-B1CA-8AFE80DDED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6F0D-F231-4A0A-AC39-44642B03C2C0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91AD-0E06-45FD-B1CA-8AFE80DDED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6F0D-F231-4A0A-AC39-44642B03C2C0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91AD-0E06-45FD-B1CA-8AFE80DDED38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6F0D-F231-4A0A-AC39-44642B03C2C0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91AD-0E06-45FD-B1CA-8AFE80DDED38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6076F0D-F231-4A0A-AC39-44642B03C2C0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6591AD-0E06-45FD-B1CA-8AFE80DDED38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37112"/>
            <a:ext cx="8305800" cy="1008112"/>
          </a:xfrm>
        </p:spPr>
        <p:txBody>
          <a:bodyPr>
            <a:noAutofit/>
          </a:bodyPr>
          <a:lstStyle/>
          <a:p>
            <a:r>
              <a:rPr lang="en-US" sz="5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PARIS</a:t>
            </a:r>
            <a:endParaRPr lang="ru-RU" sz="54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174" y="5157192"/>
            <a:ext cx="8305800" cy="936104"/>
          </a:xfrm>
        </p:spPr>
        <p:txBody>
          <a:bodyPr>
            <a:noAutofit/>
          </a:bodyPr>
          <a:lstStyle/>
          <a:p>
            <a:r>
              <a:rPr lang="en-US" sz="5400" b="1" i="1" dirty="0" err="1" smtClean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moderne</a:t>
            </a:r>
            <a:endParaRPr lang="ru-RU" sz="5400" b="1" i="1" dirty="0">
              <a:solidFill>
                <a:schemeClr val="tx2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45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666">
        <p:wipe/>
      </p:transition>
    </mc:Choice>
    <mc:Fallback>
      <p:transition spd="slow" advTm="8666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23837"/>
            <a:ext cx="855345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08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814">
        <p:wipe/>
      </p:transition>
    </mc:Choice>
    <mc:Fallback>
      <p:transition spd="slow" advTm="3814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59" y="260648"/>
            <a:ext cx="5139682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9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268">
        <p:wipe/>
      </p:transition>
    </mc:Choice>
    <mc:Fallback>
      <p:transition spd="slow" advTm="3268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1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341">
        <p:wipe/>
      </p:transition>
    </mc:Choice>
    <mc:Fallback>
      <p:transition spd="slow" advTm="2341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59" y="260648"/>
            <a:ext cx="5139682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3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85">
        <p:wipe/>
      </p:transition>
    </mc:Choice>
    <mc:Fallback>
      <p:transition spd="slow" advTm="228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23837"/>
            <a:ext cx="855345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6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160">
        <p:wipe/>
      </p:transition>
    </mc:Choice>
    <mc:Fallback>
      <p:transition spd="slow" advTm="1016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59" y="260648"/>
            <a:ext cx="513968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0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48">
        <p:wipe/>
      </p:transition>
    </mc:Choice>
    <mc:Fallback>
      <p:transition spd="slow" advTm="4448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59" y="332656"/>
            <a:ext cx="513968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2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150">
        <p:wipe/>
      </p:transition>
    </mc:Choice>
    <mc:Fallback>
      <p:transition spd="slow" advTm="615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59" y="332656"/>
            <a:ext cx="513968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3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447">
        <p:wipe/>
      </p:transition>
    </mc:Choice>
    <mc:Fallback>
      <p:transition spd="slow" advTm="2447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23837"/>
            <a:ext cx="855345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3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680">
        <p:wipe/>
      </p:transition>
    </mc:Choice>
    <mc:Fallback>
      <p:transition spd="slow" advTm="268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23837"/>
            <a:ext cx="855345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2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709">
        <p:wipe/>
      </p:transition>
    </mc:Choice>
    <mc:Fallback>
      <p:transition spd="slow" advTm="6709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0648"/>
            <a:ext cx="5139682" cy="6264696"/>
          </a:xfrm>
          <a:prstGeom prst="rect">
            <a:avLst/>
          </a:prstGeom>
        </p:spPr>
      </p:pic>
      <p:pic>
        <p:nvPicPr>
          <p:cNvPr id="4" name="edith_piaf_-_non_je_ne_regrette_rien_best_quality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2600" y="3392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9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96">
        <p:split orient="vert"/>
      </p:transition>
    </mc:Choice>
    <mc:Fallback>
      <p:transition spd="slow" advTm="709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23837"/>
            <a:ext cx="855345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4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422">
        <p:wipe/>
      </p:transition>
    </mc:Choice>
    <mc:Fallback>
      <p:transition spd="slow" advTm="1422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59" y="260648"/>
            <a:ext cx="513968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06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496">
        <p:wipe/>
      </p:transition>
    </mc:Choice>
    <mc:Fallback>
      <p:transition spd="slow" advTm="6496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59" y="260648"/>
            <a:ext cx="513968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3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477">
        <p:wipe/>
      </p:transition>
    </mc:Choice>
    <mc:Fallback>
      <p:transition spd="slow" advTm="12477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59" y="260648"/>
            <a:ext cx="5139682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047">
        <p:wipe/>
      </p:transition>
    </mc:Choice>
    <mc:Fallback>
      <p:transition spd="slow" advTm="9047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60648"/>
            <a:ext cx="511256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86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69">
        <p:wipe/>
      </p:transition>
    </mc:Choice>
    <mc:Fallback>
      <p:transition spd="slow" advTm="3569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0648"/>
            <a:ext cx="4874097" cy="642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86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61">
        <p:wipe/>
      </p:transition>
    </mc:Choice>
    <mc:Fallback>
      <p:transition spd="slow" advTm="3061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59" y="260648"/>
            <a:ext cx="513968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3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127">
        <p:wipe/>
      </p:transition>
    </mc:Choice>
    <mc:Fallback>
      <p:transition spd="slow" advTm="4127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23837"/>
            <a:ext cx="855345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8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1">
        <p:wipe/>
      </p:transition>
    </mc:Choice>
    <mc:Fallback>
      <p:transition spd="slow" advTm="4001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23837"/>
            <a:ext cx="855345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0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183">
        <p:wipe/>
      </p:transition>
    </mc:Choice>
    <mc:Fallback>
      <p:transition spd="slow" advTm="3183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" y="204787"/>
            <a:ext cx="8601075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5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59">
        <p:wipe/>
      </p:transition>
    </mc:Choice>
    <mc:Fallback>
      <p:transition spd="slow" advTm="4559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59" y="260648"/>
            <a:ext cx="5139682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21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975">
        <p:wipe/>
      </p:transition>
    </mc:Choice>
    <mc:Fallback>
      <p:transition spd="slow" advTm="397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59" y="332656"/>
            <a:ext cx="5139682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6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923">
        <p:wipe/>
      </p:transition>
    </mc:Choice>
    <mc:Fallback>
      <p:transition spd="slow" advTm="3923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</TotalTime>
  <Words>2</Words>
  <Application>Microsoft Office PowerPoint</Application>
  <PresentationFormat>Экран (4:3)</PresentationFormat>
  <Paragraphs>2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Паркет</vt:lpstr>
      <vt:lpstr>PARIS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paris</dc:title>
  <dc:creator>110</dc:creator>
  <cp:lastModifiedBy>110</cp:lastModifiedBy>
  <cp:revision>18</cp:revision>
  <dcterms:created xsi:type="dcterms:W3CDTF">2012-01-19T17:54:39Z</dcterms:created>
  <dcterms:modified xsi:type="dcterms:W3CDTF">2012-02-07T12:46:42Z</dcterms:modified>
</cp:coreProperties>
</file>