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6" r:id="rId2"/>
  </p:sldMasterIdLst>
  <p:sldIdLst>
    <p:sldId id="290" r:id="rId3"/>
    <p:sldId id="257" r:id="rId4"/>
    <p:sldId id="258" r:id="rId5"/>
    <p:sldId id="259" r:id="rId6"/>
    <p:sldId id="260" r:id="rId7"/>
    <p:sldId id="261" r:id="rId8"/>
    <p:sldId id="356" r:id="rId9"/>
    <p:sldId id="357" r:id="rId10"/>
    <p:sldId id="354" r:id="rId11"/>
    <p:sldId id="297" r:id="rId12"/>
    <p:sldId id="355" r:id="rId13"/>
    <p:sldId id="295" r:id="rId14"/>
    <p:sldId id="296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61" r:id="rId24"/>
    <p:sldId id="281" r:id="rId25"/>
    <p:sldId id="312" r:id="rId26"/>
    <p:sldId id="311" r:id="rId27"/>
    <p:sldId id="313" r:id="rId28"/>
    <p:sldId id="309" r:id="rId29"/>
    <p:sldId id="333" r:id="rId30"/>
    <p:sldId id="339" r:id="rId31"/>
    <p:sldId id="316" r:id="rId32"/>
    <p:sldId id="359" r:id="rId33"/>
    <p:sldId id="318" r:id="rId34"/>
    <p:sldId id="360" r:id="rId35"/>
    <p:sldId id="321" r:id="rId36"/>
    <p:sldId id="329" r:id="rId37"/>
    <p:sldId id="328" r:id="rId38"/>
    <p:sldId id="331" r:id="rId39"/>
    <p:sldId id="335" r:id="rId40"/>
    <p:sldId id="334" r:id="rId41"/>
    <p:sldId id="315" r:id="rId42"/>
    <p:sldId id="362" r:id="rId43"/>
    <p:sldId id="336" r:id="rId44"/>
    <p:sldId id="343" r:id="rId45"/>
    <p:sldId id="338" r:id="rId46"/>
    <p:sldId id="346" r:id="rId47"/>
    <p:sldId id="340" r:id="rId48"/>
    <p:sldId id="344" r:id="rId49"/>
    <p:sldId id="347" r:id="rId50"/>
    <p:sldId id="363" r:id="rId51"/>
    <p:sldId id="364" r:id="rId52"/>
    <p:sldId id="348" r:id="rId53"/>
    <p:sldId id="365" r:id="rId54"/>
    <p:sldId id="377" r:id="rId55"/>
    <p:sldId id="366" r:id="rId56"/>
    <p:sldId id="367" r:id="rId57"/>
    <p:sldId id="372" r:id="rId58"/>
    <p:sldId id="373" r:id="rId59"/>
    <p:sldId id="375" r:id="rId60"/>
    <p:sldId id="374" r:id="rId61"/>
    <p:sldId id="370" r:id="rId62"/>
    <p:sldId id="368" r:id="rId63"/>
    <p:sldId id="369" r:id="rId64"/>
    <p:sldId id="371" r:id="rId65"/>
    <p:sldId id="376" r:id="rId66"/>
    <p:sldId id="353" r:id="rId67"/>
    <p:sldId id="34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ступит. тексты" id="{19E09B47-0705-4021-86C0-F92FEAFBCE35}">
          <p14:sldIdLst>
            <p14:sldId id="290"/>
            <p14:sldId id="257"/>
            <p14:sldId id="258"/>
            <p14:sldId id="259"/>
            <p14:sldId id="260"/>
          </p14:sldIdLst>
        </p14:section>
        <p14:section name="рисунки-1" id="{51045457-0A03-4DC0-BD70-50DC8A83DBF6}">
          <p14:sldIdLst>
            <p14:sldId id="261"/>
            <p14:sldId id="356"/>
            <p14:sldId id="357"/>
            <p14:sldId id="354"/>
            <p14:sldId id="297"/>
            <p14:sldId id="355"/>
            <p14:sldId id="295"/>
            <p14:sldId id="296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река неба" id="{B60128B2-9143-4C4D-8EF9-803C8DE6F184}">
          <p14:sldIdLst>
            <p14:sldId id="361"/>
            <p14:sldId id="281"/>
            <p14:sldId id="312"/>
            <p14:sldId id="311"/>
            <p14:sldId id="313"/>
          </p14:sldIdLst>
        </p14:section>
        <p14:section name="Конец реки" id="{58ACB0F0-1E61-4D65-925A-549518848D1F}">
          <p14:sldIdLst>
            <p14:sldId id="309"/>
            <p14:sldId id="333"/>
            <p14:sldId id="339"/>
            <p14:sldId id="316"/>
            <p14:sldId id="359"/>
            <p14:sldId id="318"/>
            <p14:sldId id="360"/>
            <p14:sldId id="321"/>
            <p14:sldId id="329"/>
            <p14:sldId id="328"/>
            <p14:sldId id="331"/>
            <p14:sldId id="335"/>
            <p14:sldId id="334"/>
            <p14:sldId id="315"/>
            <p14:sldId id="362"/>
            <p14:sldId id="336"/>
            <p14:sldId id="343"/>
            <p14:sldId id="338"/>
            <p14:sldId id="346"/>
            <p14:sldId id="340"/>
            <p14:sldId id="344"/>
            <p14:sldId id="347"/>
            <p14:sldId id="363"/>
            <p14:sldId id="364"/>
            <p14:sldId id="348"/>
            <p14:sldId id="365"/>
            <p14:sldId id="377"/>
            <p14:sldId id="366"/>
            <p14:sldId id="367"/>
            <p14:sldId id="372"/>
            <p14:sldId id="373"/>
            <p14:sldId id="375"/>
            <p14:sldId id="374"/>
            <p14:sldId id="370"/>
            <p14:sldId id="368"/>
            <p14:sldId id="369"/>
            <p14:sldId id="371"/>
            <p14:sldId id="376"/>
            <p14:sldId id="353"/>
            <p14:sldId id="34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7F6E8BA-3B06-4CCA-B6CA-1C390A7A37CA}" type="datetimeFigureOut">
              <a:rPr lang="ru-RU" smtClean="0"/>
              <a:t>24.01.2012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6C336CE-EF30-4144-B2BA-A7DB71B527FA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631">
        <p:split orient="vert"/>
      </p:transition>
    </mc:Choice>
    <mc:Fallback>
      <p:transition spd="slow" advTm="4631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832648" cy="6858000"/>
          </a:xfrm>
          <a:prstGeom prst="rect">
            <a:avLst/>
          </a:prstGeom>
        </p:spPr>
      </p:pic>
      <p:pic>
        <p:nvPicPr>
          <p:cNvPr id="3" name="Big Bands - Glenn Miller - In The Mo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584" y="3165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3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793">
        <p:split orient="vert"/>
      </p:transition>
    </mc:Choice>
    <mc:Fallback>
      <p:transition spd="slow" advTm="127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13">
        <p:split orient="vert"/>
      </p:transition>
    </mc:Choice>
    <mc:Fallback>
      <p:transition spd="slow" advTm="431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5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33">
        <p:split orient="vert"/>
      </p:transition>
    </mc:Choice>
    <mc:Fallback>
      <p:transition spd="slow" advTm="43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0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40">
        <p:split orient="vert"/>
      </p:transition>
    </mc:Choice>
    <mc:Fallback>
      <p:transition spd="slow" advTm="584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8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71">
        <p:split orient="vert"/>
      </p:transition>
    </mc:Choice>
    <mc:Fallback>
      <p:transition spd="slow" advTm="28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32">
        <p:split orient="vert"/>
      </p:transition>
    </mc:Choice>
    <mc:Fallback>
      <p:transition spd="slow" advTm="353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68">
        <p:split orient="vert"/>
      </p:transition>
    </mc:Choice>
    <mc:Fallback>
      <p:transition spd="slow" advTm="50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34">
        <p:split orient="vert"/>
      </p:transition>
    </mc:Choice>
    <mc:Fallback>
      <p:transition spd="slow" advTm="373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0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20">
        <p:split orient="vert"/>
      </p:transition>
    </mc:Choice>
    <mc:Fallback>
      <p:transition spd="slow" advTm="21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5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243">
        <p:split orient="vert"/>
      </p:transition>
    </mc:Choice>
    <mc:Fallback>
      <p:transition spd="slow" advTm="122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7">
        <p:split orient="vert"/>
      </p:transition>
    </mc:Choice>
    <mc:Fallback>
      <p:transition spd="slow" advTm="50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8339" y="1297360"/>
            <a:ext cx="61756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ПАРИЖСКИЕ</a:t>
            </a:r>
          </a:p>
          <a:p>
            <a:r>
              <a:rPr lang="ru-RU" sz="7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ШЕДЕВРЫ</a:t>
            </a:r>
            <a:endParaRPr lang="ru-RU" sz="72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8339" y="3285898"/>
            <a:ext cx="71287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Segoe UI"/>
            </a:endParaRPr>
          </a:p>
          <a:p>
            <a:endParaRPr lang="ru-RU" dirty="0">
              <a:solidFill>
                <a:srgbClr val="000000"/>
              </a:solidFill>
              <a:latin typeface="Segoe UI"/>
            </a:endParaRPr>
          </a:p>
          <a:p>
            <a:endParaRPr lang="ru-RU" dirty="0" smtClean="0">
              <a:solidFill>
                <a:srgbClr val="000000"/>
              </a:solidFill>
              <a:latin typeface="Segoe UI"/>
            </a:endParaRPr>
          </a:p>
          <a:p>
            <a:endParaRPr lang="ru-RU" dirty="0">
              <a:solidFill>
                <a:srgbClr val="000000"/>
              </a:solidFill>
              <a:latin typeface="Segoe UI"/>
            </a:endParaRPr>
          </a:p>
          <a:p>
            <a:endParaRPr lang="ru-RU" dirty="0" smtClean="0">
              <a:solidFill>
                <a:srgbClr val="000000"/>
              </a:solidFill>
              <a:latin typeface="Segoe UI"/>
            </a:endParaRPr>
          </a:p>
          <a:p>
            <a:endParaRPr lang="ru-RU" dirty="0">
              <a:solidFill>
                <a:srgbClr val="000000"/>
              </a:solidFill>
              <a:latin typeface="Segoe UI"/>
            </a:endParaRPr>
          </a:p>
          <a:p>
            <a:endParaRPr lang="ru-RU" dirty="0" smtClean="0">
              <a:solidFill>
                <a:srgbClr val="000000"/>
              </a:solidFill>
              <a:latin typeface="Segoe UI"/>
            </a:endParaRPr>
          </a:p>
          <a:p>
            <a:r>
              <a:rPr lang="en-US" sz="4800" b="1" i="1" dirty="0" smtClean="0">
                <a:solidFill>
                  <a:srgbClr val="FFFF00"/>
                </a:solidFill>
                <a:latin typeface="Arial Black" pitchFamily="34" charset="0"/>
              </a:rPr>
              <a:t>Les chef-d'oeuvres parisiens.</a:t>
            </a:r>
          </a:p>
        </p:txBody>
      </p:sp>
    </p:spTree>
    <p:extLst>
      <p:ext uri="{BB962C8B-B14F-4D97-AF65-F5344CB8AC3E}">
        <p14:creationId xmlns:p14="http://schemas.microsoft.com/office/powerpoint/2010/main" val="371000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46">
        <p:split orient="vert"/>
      </p:transition>
    </mc:Choice>
    <mc:Fallback>
      <p:transition spd="slow" advTm="45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5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59">
        <p:split orient="vert"/>
      </p:transition>
    </mc:Choice>
    <mc:Fallback>
      <p:transition spd="slow" advTm="62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48">
        <p:split orient="vert"/>
      </p:transition>
    </mc:Choice>
    <mc:Fallback>
      <p:transition spd="slow" advTm="13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5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80">
        <p:split orient="vert"/>
      </p:transition>
    </mc:Choice>
    <mc:Fallback>
      <p:transition spd="slow" advTm="21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9144000" cy="1246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</a:rPr>
              <a:t>Вам не кажется, что по улице </a:t>
            </a:r>
          </a:p>
          <a:p>
            <a:r>
              <a:rPr lang="ru-RU" sz="4000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</a:rPr>
              <a:t>т</a:t>
            </a:r>
            <a:r>
              <a:rPr lang="ru-RU" sz="40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</a:rPr>
              <a:t>ечёт глубокая река </a:t>
            </a:r>
          </a:p>
          <a:p>
            <a:r>
              <a:rPr lang="ru-RU" sz="40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</a:rPr>
              <a:t>нежного парижского неба?</a:t>
            </a:r>
            <a:r>
              <a:rPr lang="fr-FR" sz="4000" dirty="0" smtClean="0">
                <a:solidFill>
                  <a:srgbClr val="FFFF00"/>
                </a:solidFill>
                <a:latin typeface="Segoe UI"/>
              </a:rPr>
              <a:t> </a:t>
            </a:r>
            <a:endParaRPr lang="ru-RU" sz="4000" dirty="0" smtClean="0">
              <a:solidFill>
                <a:srgbClr val="FFFF00"/>
              </a:solidFill>
              <a:latin typeface="Segoe UI"/>
            </a:endParaRPr>
          </a:p>
          <a:p>
            <a:endParaRPr lang="ru-RU" sz="3600" dirty="0">
              <a:solidFill>
                <a:srgbClr val="FFFF00"/>
              </a:solidFill>
              <a:latin typeface="Segoe UI"/>
            </a:endParaRPr>
          </a:p>
          <a:p>
            <a:endParaRPr lang="ru-RU" sz="3600" dirty="0" smtClean="0">
              <a:solidFill>
                <a:srgbClr val="FFFF00"/>
              </a:solidFill>
              <a:latin typeface="Segoe UI"/>
            </a:endParaRPr>
          </a:p>
          <a:p>
            <a:endParaRPr lang="ru-RU" sz="3600" dirty="0">
              <a:solidFill>
                <a:srgbClr val="FFFF00"/>
              </a:solidFill>
              <a:latin typeface="Segoe UI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Il ne vous semble pas </a:t>
            </a:r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que selon la rue coule la rivière </a:t>
            </a:r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profonde du ciel tendre parisien ? </a:t>
            </a: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5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70">
        <p:split orient="vert"/>
      </p:transition>
    </mc:Choice>
    <mc:Fallback>
      <p:transition spd="slow" advTm="39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97">
        <p:split orient="vert"/>
      </p:transition>
    </mc:Choice>
    <mc:Fallback>
      <p:transition spd="slow" advTm="7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4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64">
        <p:split orient="vert"/>
      </p:transition>
    </mc:Choice>
    <mc:Fallback>
      <p:transition spd="slow" advTm="44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7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75">
        <p:split orient="vert"/>
      </p:transition>
    </mc:Choice>
    <mc:Fallback>
      <p:transition spd="slow" advTm="37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76237"/>
            <a:ext cx="813435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33">
        <p:split orient="vert"/>
      </p:transition>
    </mc:Choice>
    <mc:Fallback>
      <p:transition spd="slow" advTm="22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79" y="0"/>
            <a:ext cx="5137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06">
        <p:split orient="vert"/>
      </p:transition>
    </mc:Choice>
    <mc:Fallback>
      <p:transition spd="slow" advTm="23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10">
        <p:split orient="vert"/>
      </p:transition>
    </mc:Choice>
    <mc:Fallback>
      <p:transition spd="slow" advTm="60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925" y="1279788"/>
            <a:ext cx="8109912" cy="895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Попробуйте сделать 2000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фотографий Парижа.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Из них 1750 окажутся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шедеврами…  Не меньше!</a:t>
            </a: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Essayez faire 2000 photos de Paris. 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D'eux 1750 se trouveront les </a:t>
            </a: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chef-d'oeuvres… Il est pas moins!</a:t>
            </a:r>
          </a:p>
          <a:p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3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40">
        <p:split orient="vert"/>
      </p:transition>
    </mc:Choice>
    <mc:Fallback>
      <p:transition spd="slow" advTm="504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5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18">
        <p:split orient="vert"/>
      </p:transition>
    </mc:Choice>
    <mc:Fallback>
      <p:transition spd="slow" advTm="41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9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46">
        <p:split orient="vert"/>
      </p:transition>
    </mc:Choice>
    <mc:Fallback>
      <p:transition spd="slow" advTm="41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36">
        <p:split orient="vert"/>
      </p:transition>
    </mc:Choice>
    <mc:Fallback>
      <p:transition spd="slow" advTm="283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1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50">
        <p:split orient="vert"/>
      </p:transition>
    </mc:Choice>
    <mc:Fallback>
      <p:transition spd="slow" advTm="205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48">
        <p:split orient="vert"/>
      </p:transition>
    </mc:Choice>
    <mc:Fallback>
      <p:transition spd="slow" advTm="20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0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86">
        <p:split orient="vert"/>
      </p:transition>
    </mc:Choice>
    <mc:Fallback>
      <p:transition spd="slow" advTm="40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67" y="0"/>
            <a:ext cx="5139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625">
        <p:split orient="vert"/>
      </p:transition>
    </mc:Choice>
    <mc:Fallback>
      <p:transition spd="slow" advTm="46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12">
        <p:split orient="vert"/>
      </p:transition>
    </mc:Choice>
    <mc:Fallback>
      <p:transition spd="slow" advTm="45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9144000" cy="1246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1D3641">
                    <a:lumMod val="25000"/>
                    <a:lumOff val="75000"/>
                  </a:srgbClr>
                </a:solidFill>
                <a:latin typeface="Arial Black" pitchFamily="34" charset="0"/>
              </a:rPr>
              <a:t>Перекрёсток улиц </a:t>
            </a:r>
          </a:p>
          <a:p>
            <a:r>
              <a:rPr lang="ru-RU" sz="4000" dirty="0" smtClean="0">
                <a:solidFill>
                  <a:srgbClr val="1D3641">
                    <a:lumMod val="25000"/>
                    <a:lumOff val="75000"/>
                  </a:srgbClr>
                </a:solidFill>
                <a:latin typeface="Arial Black" pitchFamily="34" charset="0"/>
              </a:rPr>
              <a:t>Московской и Санкт-Петербургской !</a:t>
            </a:r>
            <a:endParaRPr lang="ru-RU" sz="4000" dirty="0" smtClean="0">
              <a:solidFill>
                <a:srgbClr val="FFFF00"/>
              </a:solidFill>
              <a:latin typeface="Segoe UI"/>
            </a:endParaRPr>
          </a:p>
          <a:p>
            <a:endParaRPr lang="ru-RU" sz="3600" dirty="0">
              <a:solidFill>
                <a:srgbClr val="FFFF00"/>
              </a:solidFill>
              <a:latin typeface="Segoe UI"/>
            </a:endParaRPr>
          </a:p>
          <a:p>
            <a:endParaRPr lang="ru-RU" sz="3600" dirty="0" smtClean="0">
              <a:solidFill>
                <a:srgbClr val="FFFF00"/>
              </a:solidFill>
              <a:latin typeface="Segoe UI"/>
            </a:endParaRPr>
          </a:p>
          <a:p>
            <a:endParaRPr lang="en-US" sz="3600" dirty="0" smtClean="0">
              <a:solidFill>
                <a:srgbClr val="FFFF00"/>
              </a:solidFill>
              <a:latin typeface="Segoe UI"/>
            </a:endParaRPr>
          </a:p>
          <a:p>
            <a:endParaRPr lang="ru-RU" sz="3600" dirty="0">
              <a:solidFill>
                <a:srgbClr val="FFFF00"/>
              </a:solidFill>
              <a:latin typeface="Segoe UI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Le carrefour des rues de Moscou </a:t>
            </a:r>
          </a:p>
          <a:p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et de Saint-Peterbourg !</a:t>
            </a:r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1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17">
        <p:split orient="vert"/>
      </p:transition>
    </mc:Choice>
    <mc:Fallback>
      <p:transition spd="slow" advTm="33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464">
        <p:split orient="vert"/>
      </p:transition>
    </mc:Choice>
    <mc:Fallback>
      <p:transition spd="slow" advTm="104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92696"/>
            <a:ext cx="684867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Вы не будете знать,</a:t>
            </a:r>
          </a:p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что с ними делать…</a:t>
            </a: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Et vous ne connaîtrez pas </a:t>
            </a:r>
            <a:endParaRPr lang="ru-RU" sz="36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qu'avec eux faire…</a:t>
            </a: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1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783">
        <p:split orient="vert"/>
      </p:transition>
    </mc:Choice>
    <mc:Fallback>
      <p:transition spd="slow" advTm="27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33">
        <p:split orient="vert"/>
      </p:transition>
    </mc:Choice>
    <mc:Fallback>
      <p:transition spd="slow" advTm="24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5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18">
        <p:split orient="vert"/>
      </p:transition>
    </mc:Choice>
    <mc:Fallback>
      <p:transition spd="slow" advTm="63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99">
        <p:split orient="vert"/>
      </p:transition>
    </mc:Choice>
    <mc:Fallback>
      <p:transition spd="slow" advTm="71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76237"/>
            <a:ext cx="813435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1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09">
        <p:split orient="vert"/>
      </p:transition>
    </mc:Choice>
    <mc:Fallback>
      <p:transition spd="slow" advTm="560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9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54">
        <p:split orient="vert"/>
      </p:transition>
    </mc:Choice>
    <mc:Fallback>
      <p:transition spd="slow" advTm="56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42" y="0"/>
            <a:ext cx="5147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455">
        <p:split orient="vert"/>
      </p:transition>
    </mc:Choice>
    <mc:Fallback>
      <p:transition spd="slow" advTm="94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3" y="0"/>
            <a:ext cx="513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34">
        <p:split orient="vert"/>
      </p:transition>
    </mc:Choice>
    <mc:Fallback>
      <p:transition spd="slow" advTm="513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42" y="0"/>
            <a:ext cx="5147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33">
        <p:split orient="vert"/>
      </p:transition>
    </mc:Choice>
    <mc:Fallback>
      <p:transition spd="slow" advTm="36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23">
        <p:split orient="vert"/>
      </p:transition>
    </mc:Choice>
    <mc:Fallback>
      <p:transition spd="slow" advTm="65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29">
        <p:split orient="vert"/>
      </p:transition>
    </mc:Choice>
    <mc:Fallback>
      <p:transition spd="slow" advTm="51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92696"/>
            <a:ext cx="8212505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Но Вам может помочь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музыка Гленна Миллера,</a:t>
            </a:r>
          </a:p>
          <a:p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к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оторая тоже не кончается.</a:t>
            </a: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Mais la musique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de Glenn Miller</a:t>
            </a: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vous pourra aider. </a:t>
            </a:r>
          </a:p>
          <a:p>
            <a:r>
              <a:rPr lang="fr-FR" sz="3600" dirty="0" smtClean="0">
                <a:solidFill>
                  <a:srgbClr val="FFFF00"/>
                </a:solidFill>
                <a:latin typeface="Arial Black" pitchFamily="34" charset="0"/>
              </a:rPr>
              <a:t>Elle ne s'achève pas aussi.</a:t>
            </a:r>
          </a:p>
          <a:p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66">
        <p:split orient="vert"/>
      </p:transition>
    </mc:Choice>
    <mc:Fallback>
      <p:transition spd="slow" advTm="49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2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431">
        <p:split orient="vert"/>
      </p:transition>
    </mc:Choice>
    <mc:Fallback>
      <p:transition spd="slow" advTm="134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42" y="0"/>
            <a:ext cx="5147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802">
        <p:split orient="vert"/>
      </p:transition>
    </mc:Choice>
    <mc:Fallback>
      <p:transition spd="slow" advTm="108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7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94">
        <p:split orient="vert"/>
      </p:transition>
    </mc:Choice>
    <mc:Fallback>
      <p:transition spd="slow" advTm="429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85">
        <p:split orient="vert"/>
      </p:transition>
    </mc:Choice>
    <mc:Fallback>
      <p:transition spd="slow" advTm="518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30">
        <p:split orient="vert"/>
      </p:transition>
    </mc:Choice>
    <mc:Fallback>
      <p:transition spd="slow" advTm="33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628">
        <p:split orient="vert"/>
      </p:transition>
    </mc:Choice>
    <mc:Fallback>
      <p:transition spd="slow" advTm="66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17">
        <p:split orient="vert"/>
      </p:transition>
    </mc:Choice>
    <mc:Fallback>
      <p:transition spd="slow" advTm="36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759">
        <p:split orient="vert"/>
      </p:transition>
    </mc:Choice>
    <mc:Fallback>
      <p:transition spd="slow" advTm="27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0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62">
        <p:split orient="vert"/>
      </p:transition>
    </mc:Choice>
    <mc:Fallback>
      <p:transition spd="slow" advTm="436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12">
        <p:split orient="vert"/>
      </p:transition>
    </mc:Choice>
    <mc:Fallback>
      <p:transition spd="slow" advTm="36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88" y="0"/>
            <a:ext cx="514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47">
        <p:split orient="vert"/>
      </p:transition>
    </mc:Choice>
    <mc:Fallback>
      <p:transition spd="slow" advTm="41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70">
        <p:split orient="vert"/>
      </p:transition>
    </mc:Choice>
    <mc:Fallback>
      <p:transition spd="slow" advTm="30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8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94">
        <p:split orient="vert"/>
      </p:transition>
    </mc:Choice>
    <mc:Fallback>
      <p:transition spd="slow" advTm="249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80">
        <p:split orient="vert"/>
      </p:transition>
    </mc:Choice>
    <mc:Fallback>
      <p:transition spd="slow" advTm="33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395287"/>
            <a:ext cx="80867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93">
        <p:split orient="vert"/>
      </p:transition>
    </mc:Choice>
    <mc:Fallback>
      <p:transition spd="slow" advTm="20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3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85">
        <p:split orient="vert"/>
      </p:transition>
    </mc:Choice>
    <mc:Fallback>
      <p:transition spd="slow" advTm="408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6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44">
        <p:split orient="vert"/>
      </p:transition>
    </mc:Choice>
    <mc:Fallback>
      <p:transition spd="slow" advTm="70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192">
        <p:split orient="vert"/>
      </p:transition>
    </mc:Choice>
    <mc:Fallback>
      <p:transition spd="slow" advTm="241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43">
        <p:split orient="vert"/>
      </p:transition>
    </mc:Choice>
    <mc:Fallback>
      <p:transition spd="slow" advTm="42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768">
        <p:split orient="vert"/>
      </p:transition>
    </mc:Choice>
    <mc:Fallback>
      <p:transition spd="slow" advTm="27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14337"/>
            <a:ext cx="80391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06">
        <p:split orient="vert"/>
      </p:transition>
    </mc:Choice>
    <mc:Fallback>
      <p:transition spd="slow" advTm="58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441</TotalTime>
  <Words>137</Words>
  <Application>Microsoft Office PowerPoint</Application>
  <PresentationFormat>Экран (4:3)</PresentationFormat>
  <Paragraphs>82</Paragraphs>
  <Slides>66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Апекс</vt:lpstr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110</dc:creator>
  <cp:lastModifiedBy>110</cp:lastModifiedBy>
  <cp:revision>43</cp:revision>
  <dcterms:created xsi:type="dcterms:W3CDTF">2012-01-23T12:04:57Z</dcterms:created>
  <dcterms:modified xsi:type="dcterms:W3CDTF">2012-01-24T14:13:02Z</dcterms:modified>
</cp:coreProperties>
</file>