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42" r:id="rId2"/>
    <p:sldId id="443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3" r:id="rId22"/>
    <p:sldId id="271" r:id="rId23"/>
    <p:sldId id="272" r:id="rId24"/>
    <p:sldId id="274" r:id="rId25"/>
    <p:sldId id="291" r:id="rId26"/>
    <p:sldId id="284" r:id="rId27"/>
    <p:sldId id="288" r:id="rId28"/>
    <p:sldId id="285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43B130-667A-451B-B3BA-DF1CC26BFAA4}">
          <p14:sldIdLst>
            <p14:sldId id="442"/>
            <p14:sldId id="443"/>
          </p14:sldIdLst>
        </p14:section>
        <p14:section name="Раздел без заголовка" id="{662182EF-3E66-48B0-BD66-B2C96832C090}">
          <p14:sldIdLst>
            <p14:sldId id="261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6"/>
            <p14:sldId id="277"/>
            <p14:sldId id="278"/>
            <p14:sldId id="279"/>
            <p14:sldId id="280"/>
            <p14:sldId id="281"/>
            <p14:sldId id="282"/>
            <p14:sldId id="273"/>
            <p14:sldId id="271"/>
            <p14:sldId id="272"/>
            <p14:sldId id="274"/>
            <p14:sldId id="291"/>
            <p14:sldId id="284"/>
            <p14:sldId id="288"/>
            <p14:sldId id="285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10162B-7121-410A-AF21-01C2281A4F18}" type="datetimeFigureOut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B4944C-F7A8-4488-B638-7246FE7E58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256584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52">
        <p:fade/>
      </p:transition>
    </mc:Choice>
    <mc:Fallback xmlns="">
      <p:transition spd="med" advTm="13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3837"/>
            <a:ext cx="85534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605">
        <p:fade/>
      </p:transition>
    </mc:Choice>
    <mc:Fallback xmlns="">
      <p:transition spd="slow" advTm="9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75">
        <p:fade/>
      </p:transition>
    </mc:Choice>
    <mc:Fallback xmlns="">
      <p:transition spd="slow" advTm="10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3">
        <p:fade/>
      </p:transition>
    </mc:Choice>
    <mc:Fallback xmlns="">
      <p:transition spd="slow" advTm="5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58">
        <p:fade/>
      </p:transition>
    </mc:Choice>
    <mc:Fallback xmlns="">
      <p:transition spd="slow" advTm="70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6632"/>
            <a:ext cx="8591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36">
        <p:fade/>
      </p:transition>
    </mc:Choice>
    <mc:Fallback xmlns="">
      <p:transition spd="slow" advTm="5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9550"/>
            <a:ext cx="8591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19">
        <p:fade/>
      </p:transition>
    </mc:Choice>
    <mc:Fallback xmlns="">
      <p:transition spd="slow" advTm="2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51" y="0"/>
            <a:ext cx="5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88">
        <p:fade/>
      </p:transition>
    </mc:Choice>
    <mc:Fallback xmlns="">
      <p:transition spd="slow" advTm="52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51" y="0"/>
            <a:ext cx="5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3">
        <p:fade/>
      </p:transition>
    </mc:Choice>
    <mc:Fallback xmlns="">
      <p:transition spd="slow" advTm="4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51" y="0"/>
            <a:ext cx="5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">
        <p:fade/>
      </p:transition>
    </mc:Choice>
    <mc:Fallback xmlns="">
      <p:transition spd="slow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51" y="0"/>
            <a:ext cx="5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7">
        <p:fade/>
      </p:transition>
    </mc:Choice>
    <mc:Fallback xmlns="">
      <p:transition spd="slow" advTm="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896">
        <p:fade/>
      </p:transition>
    </mc:Choice>
    <mc:Fallback xmlns="">
      <p:transition spd="med" advTm="20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03" y="0"/>
            <a:ext cx="5141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3">
        <p:fade/>
      </p:transition>
    </mc:Choice>
    <mc:Fallback xmlns="">
      <p:transition spd="slow" advTm="36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04787"/>
            <a:ext cx="86010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476">
        <p:fade/>
      </p:transition>
    </mc:Choice>
    <mc:Fallback xmlns="">
      <p:transition spd="slow" advTm="5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76">
        <p:fade/>
      </p:transition>
    </mc:Choice>
    <mc:Fallback xmlns="">
      <p:transition spd="slow" advTm="5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17">
        <p:fade/>
      </p:transition>
    </mc:Choice>
    <mc:Fallback xmlns="">
      <p:transition spd="slow" advTm="4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9" y="0"/>
            <a:ext cx="514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984">
        <p:fade/>
      </p:transition>
    </mc:Choice>
    <mc:Fallback xmlns="">
      <p:transition spd="slow" advTm="2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04787"/>
            <a:ext cx="86010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865">
        <p:fade/>
      </p:transition>
    </mc:Choice>
    <mc:Fallback xmlns="">
      <p:transition spd="slow" advTm="2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4" y="0"/>
            <a:ext cx="513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916">
        <p:fade/>
      </p:transition>
    </mc:Choice>
    <mc:Fallback xmlns="">
      <p:transition spd="slow" advTm="29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58">
        <p:fade/>
      </p:transition>
    </mc:Choice>
    <mc:Fallback xmlns="">
      <p:transition spd="slow" advTm="20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35">
        <p:fade/>
      </p:transition>
    </mc:Choice>
    <mc:Fallback xmlns="">
      <p:transition spd="slow" advTm="19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9" y="0"/>
            <a:ext cx="514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92">
        <p:fade/>
      </p:transition>
    </mc:Choice>
    <mc:Fallback xmlns="">
      <p:transition spd="slow" advTm="52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9550"/>
            <a:ext cx="8591550" cy="6438900"/>
          </a:xfrm>
          <a:prstGeom prst="rect">
            <a:avLst/>
          </a:prstGeom>
        </p:spPr>
      </p:pic>
      <p:pic>
        <p:nvPicPr>
          <p:cNvPr id="17" name="Mont_Sous_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657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506">
        <p:fade/>
      </p:transition>
    </mc:Choice>
    <mc:Fallback xmlns="">
      <p:transition spd="slow" advTm="8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7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9550"/>
            <a:ext cx="8591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383">
        <p:fade/>
      </p:transition>
    </mc:Choice>
    <mc:Fallback xmlns="">
      <p:transition spd="slow" advTm="16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51" y="0"/>
            <a:ext cx="5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92">
        <p:fade/>
      </p:transition>
    </mc:Choice>
    <mc:Fallback xmlns="">
      <p:transition spd="slow" advTm="55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04787"/>
            <a:ext cx="86010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42">
        <p:fade/>
      </p:transition>
    </mc:Choice>
    <mc:Fallback xmlns="">
      <p:transition spd="slow" advTm="55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9550"/>
            <a:ext cx="8591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785">
        <p:fade/>
      </p:transition>
    </mc:Choice>
    <mc:Fallback xmlns="">
      <p:transition spd="slow" advTm="4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99" y="0"/>
            <a:ext cx="5141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97">
        <p:fade/>
      </p:transition>
    </mc:Choice>
    <mc:Fallback xmlns="">
      <p:transition spd="slow" advTm="49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837">
        <p:fade/>
      </p:transition>
    </mc:Choice>
    <mc:Fallback xmlns="">
      <p:transition spd="slow" advTm="9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183">
        <p:fade/>
      </p:transition>
    </mc:Choice>
    <mc:Fallback xmlns="">
      <p:transition spd="slow" advTm="10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0</Words>
  <Application>Microsoft Office PowerPoint</Application>
  <PresentationFormat>Экран (4:3)</PresentationFormat>
  <Paragraphs>0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110</dc:creator>
  <cp:lastModifiedBy>110</cp:lastModifiedBy>
  <cp:revision>53</cp:revision>
  <dcterms:created xsi:type="dcterms:W3CDTF">2012-01-14T17:46:09Z</dcterms:created>
  <dcterms:modified xsi:type="dcterms:W3CDTF">2012-01-18T12:32:44Z</dcterms:modified>
</cp:coreProperties>
</file>